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60" r:id="rId3"/>
    <p:sldId id="261" r:id="rId4"/>
    <p:sldId id="256" r:id="rId5"/>
    <p:sldId id="257" r:id="rId6"/>
    <p:sldId id="262" r:id="rId7"/>
    <p:sldId id="266" r:id="rId8"/>
    <p:sldId id="277" r:id="rId9"/>
    <p:sldId id="269" r:id="rId10"/>
    <p:sldId id="271" r:id="rId11"/>
    <p:sldId id="273" r:id="rId12"/>
    <p:sldId id="267" r:id="rId13"/>
    <p:sldId id="274" r:id="rId14"/>
    <p:sldId id="263" r:id="rId15"/>
    <p:sldId id="264" r:id="rId16"/>
    <p:sldId id="275" r:id="rId17"/>
    <p:sldId id="276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66" autoAdjust="0"/>
  </p:normalViewPr>
  <p:slideViewPr>
    <p:cSldViewPr>
      <p:cViewPr varScale="1">
        <p:scale>
          <a:sx n="63" d="100"/>
          <a:sy n="6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DE8F-2D5C-47DE-8606-27A19BDC64D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EA06-3618-4457-A1F9-A1C95B233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</a:t>
            </a:r>
            <a:r>
              <a:rPr lang="bn-IN" baseline="0" dirty="0" smtClean="0"/>
              <a:t>জেনে</a:t>
            </a:r>
            <a:r>
              <a:rPr lang="bn-BD" baseline="0" dirty="0" smtClean="0"/>
              <a:t>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</a:t>
            </a:r>
            <a:r>
              <a:rPr lang="bn-IN" baseline="0" dirty="0" smtClean="0"/>
              <a:t>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চিত্রটি দেখায়ে শিক্ষার্থীকে</a:t>
            </a:r>
            <a:r>
              <a:rPr lang="bn-BD" baseline="0" dirty="0" smtClean="0"/>
              <a:t> বিভিন্ন প্রশ্ন করা যেতে পারে এবং সমগ্র পাঠটির সংক্ষিপ্ত ব্যাখ্যা দ</a:t>
            </a:r>
            <a:r>
              <a:rPr lang="bn-IN" baseline="0" dirty="0" smtClean="0"/>
              <a:t>েও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চিত্রের উপকরণগুলো কিসের বলে মনে হয়?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 রেখা দ্বারা বৃত্ত আবদ্ধ তাকে কি বলে?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smtClean="0"/>
              <a:t>পদার্থগুলি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পদার্থগুল</a:t>
            </a:r>
            <a:r>
              <a:rPr lang="bn-IN" baseline="0" dirty="0" smtClean="0"/>
              <a:t>ো</a:t>
            </a:r>
            <a:r>
              <a:rPr lang="en-US" baseline="0" dirty="0" smtClean="0"/>
              <a:t> যে </a:t>
            </a:r>
            <a:r>
              <a:rPr lang="en-US" baseline="0" dirty="0" err="1" smtClean="0"/>
              <a:t>রাসায়নিক</a:t>
            </a:r>
            <a:r>
              <a:rPr lang="en-US" baseline="0" dirty="0" smtClean="0"/>
              <a:t> </a:t>
            </a:r>
            <a:r>
              <a:rPr lang="bn-IN" baseline="0" dirty="0" smtClean="0"/>
              <a:t>সে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যেতে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চায়ে কিরুপ রাসায়নিক পদার্থ থাকে?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পানি কি রাসায়নিক পদার্থ? ইত্যাদি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এরুপ</a:t>
            </a:r>
            <a:r>
              <a:rPr lang="en-US" baseline="0" dirty="0" smtClean="0"/>
              <a:t> অনেক উদাহরণ দিয়ে </a:t>
            </a:r>
            <a:r>
              <a:rPr lang="en-US" baseline="0" smtClean="0"/>
              <a:t>রসায়নের ব্যপকতার </a:t>
            </a:r>
            <a:r>
              <a:rPr lang="en-US" baseline="0" dirty="0" smtClean="0"/>
              <a:t>ব্যাখ্যা প্রদান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</a:t>
            </a:r>
            <a:r>
              <a:rPr lang="en-US" dirty="0" err="1" smtClean="0"/>
              <a:t>এরুপ</a:t>
            </a:r>
            <a:r>
              <a:rPr lang="en-US" baseline="0" dirty="0" smtClean="0"/>
              <a:t> অনেক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baseline="0" dirty="0" smtClean="0"/>
              <a:t> ব্যাখ্যা প্রদান করা যেতে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খাদ্য দ্রব্যের সাথে কিসের সংশ্লিষ্টতা রয়েছে?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পোসাকের সাথে কিসের সংশ্লিষ্টতা রয়েছে?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0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দলীয়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 ছকটি পূরণের মাধ্যমে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কতটুকু 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bn-IN" baseline="0" dirty="0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bn-IN" baseline="0" dirty="0" smtClean="0"/>
              <a:t>বে</a:t>
            </a:r>
            <a:r>
              <a:rPr lang="en-US" baseline="0" dirty="0" smtClean="0"/>
              <a:t>।</a:t>
            </a:r>
            <a:endParaRPr lang="bn-I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ভিডিও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হয়েছে।ভিডিওটি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দেখে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 করতে পারবে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টুথপেষ্ট কিরুপ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পদার্থ?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চলা-ফেরায় কী রসায়ন আছে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222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5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27751"/>
              </p:ext>
            </p:extLst>
          </p:nvPr>
        </p:nvGraphicFramePr>
        <p:xfrm>
          <a:off x="576084" y="914400"/>
          <a:ext cx="8110716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31"/>
                <a:gridCol w="2501436"/>
                <a:gridCol w="3411049"/>
              </a:tblGrid>
              <a:tr h="67836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732" y="152400"/>
            <a:ext cx="8097068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" y="1632614"/>
            <a:ext cx="2133599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4" y="2819400"/>
            <a:ext cx="218310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" y="4114800"/>
            <a:ext cx="2183107" cy="11148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35322" y="1647399"/>
            <a:ext cx="2346278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চর্বি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2196" y="1647399"/>
            <a:ext cx="3334603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2895599"/>
            <a:ext cx="2362200" cy="1103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যৌগ ও তন্তু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2196" y="2856363"/>
            <a:ext cx="3334603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বিক্রিয়ায় কৃত্রিম তন্তু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114800"/>
            <a:ext cx="2362200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অক্সিজেন, নাইট্রোজেন, কার্বন, ফসফরাস ইত্যাদি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2196" y="4114800"/>
            <a:ext cx="3334603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শিল্প-কারখানায় রাসায়নিক বিক্রিয়ার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9400" y="5316922"/>
            <a:ext cx="2362200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ধাতু, প্লাস্টিক, পেট্রোলিয়াম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5316922"/>
            <a:ext cx="3352800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আকরিক থেকে ধাতব পদার্থ আহরিত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" y="5334000"/>
            <a:ext cx="2176283" cy="11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732" y="76200"/>
            <a:ext cx="268686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833" y="609600"/>
            <a:ext cx="484836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দেখ এবং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 b="13792"/>
          <a:stretch/>
        </p:blipFill>
        <p:spPr>
          <a:xfrm>
            <a:off x="6705601" y="1524000"/>
            <a:ext cx="1828800" cy="132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62524"/>
            <a:ext cx="1156790" cy="178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4" b="22617"/>
          <a:stretch/>
        </p:blipFill>
        <p:spPr>
          <a:xfrm>
            <a:off x="375526" y="1519451"/>
            <a:ext cx="2224373" cy="1322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1905000" cy="132269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95168"/>
              </p:ext>
            </p:extLst>
          </p:nvPr>
        </p:nvGraphicFramePr>
        <p:xfrm>
          <a:off x="457200" y="3694352"/>
          <a:ext cx="8110716" cy="27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16"/>
                <a:gridCol w="3124200"/>
                <a:gridCol w="3276600"/>
              </a:tblGrid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3046863"/>
            <a:ext cx="1447800" cy="382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টিফিন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3046863"/>
            <a:ext cx="1447800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046863"/>
            <a:ext cx="1447800" cy="382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0" y="3046863"/>
            <a:ext cx="1447800" cy="382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পেনসিল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4463"/>
              </p:ext>
            </p:extLst>
          </p:nvPr>
        </p:nvGraphicFramePr>
        <p:xfrm>
          <a:off x="2667000" y="2362200"/>
          <a:ext cx="3200400" cy="182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3200400" cy="182880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9732" y="914400"/>
            <a:ext cx="2686868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105400"/>
            <a:ext cx="601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ভিডিওতে যা দেখলে তাতে সবত্রই রসায়ন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305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ঘুম থেকে উঠে আমরা যা দেখি বা করি প্রত্যেকের মধ্যে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752600"/>
            <a:ext cx="7543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শরীরের ঘামের মধ্যে কী কী রাসায়নিক পদার্থ থাকে?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3276600"/>
            <a:ext cx="75438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টুথপেষ্টের মধ্যে প্রধানত কী কী রাসায়নিক পদার্থ থাকে?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4876800"/>
            <a:ext cx="75438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মানুষের চাহিদা যোগানে সার্বক্ষণিকভাবে নিয়োজিত” ব্যাখ্যা কর?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57200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45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রেশম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 এ সকল উপাদান পাই।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58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52600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নিশ্বাসের মধ্যে রসায়ন আছে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কী কী রাসায়নিক পদার্থ রয়েছে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মহাবিশ্বের প্রত্যেক বস্তুতে রসায়ন রয়েছে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পরিমাপ করা যাবে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0200" y="1905000"/>
            <a:ext cx="5715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দৈনন্দিন ব্যবহৃত ৫টি বস্তুর সাথে রসায়নের সংশ্লিষ্টতার আলোকে নিচের ছকটি পূরণ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38250"/>
              </p:ext>
            </p:extLst>
          </p:nvPr>
        </p:nvGraphicFramePr>
        <p:xfrm>
          <a:off x="533400" y="2974342"/>
          <a:ext cx="7848600" cy="31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বস্তু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উপাদান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</a:t>
                      </a:r>
                      <a:r>
                        <a:rPr lang="en-US" dirty="0" smtClean="0"/>
                        <a:t>ৎ</a:t>
                      </a:r>
                      <a:r>
                        <a:rPr lang="bn-BD" dirty="0" smtClean="0"/>
                        <a:t>স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armersmarketpotatosalad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04999" y="0"/>
            <a:ext cx="5867401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5867400"/>
            <a:ext cx="4343400" cy="69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2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43133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resentation" r:id="rId4" imgW="3124345" imgH="2343790" progId="PowerPoint.Show.12">
                  <p:embed/>
                </p:oleObj>
              </mc:Choice>
              <mc:Fallback>
                <p:oleObj name="Presentation" r:id="rId4" imgW="3124345" imgH="23437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01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9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8000" y="381000"/>
            <a:ext cx="8035925" cy="2438399"/>
            <a:chOff x="508000" y="381000"/>
            <a:chExt cx="8035925" cy="2438399"/>
          </a:xfrm>
        </p:grpSpPr>
        <p:pic>
          <p:nvPicPr>
            <p:cNvPr id="17" name="Picture 16" descr="0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0" y="816769"/>
              <a:ext cx="1625600" cy="18645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470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609600"/>
            <a:ext cx="5791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29000" y="4853485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66900" y="5791200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900" y="5850340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5791200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29400" y="5348785"/>
            <a:ext cx="687506" cy="423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657600" cy="365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5863987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7" grpId="0"/>
      <p:bldP spid="7" grpId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3796"/>
            <a:ext cx="8458200" cy="6163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681" y="2531660"/>
            <a:ext cx="70866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3400" y="2151797"/>
            <a:ext cx="6248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নির্ধারণ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3566160"/>
            <a:ext cx="7620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বস্তুর সাথে রসায়নের সংশ্লিষ্টতা ব্যাখ্যা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1" y="5029200"/>
            <a:ext cx="86105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58095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54" y="6019800"/>
            <a:ext cx="878574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53" y="6096000"/>
            <a:ext cx="890402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প্রত্যেক পদার্থে রয়েছে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906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খাদ্যে, পরণে, কাজে, চলনে, নিশ্বাস-প্রশ্বাসে, সবত্রই রয়েছে...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81" y="6096000"/>
            <a:ext cx="879711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বিস্তৃতি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281" y="152400"/>
            <a:ext cx="8949519" cy="5867400"/>
            <a:chOff x="0" y="0"/>
            <a:chExt cx="9144000" cy="56616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9"/>
            <a:stretch/>
          </p:blipFill>
          <p:spPr>
            <a:xfrm>
              <a:off x="0" y="0"/>
              <a:ext cx="9144000" cy="56388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368119" y="13716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0" y="2339340"/>
              <a:ext cx="5334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3383280"/>
              <a:ext cx="85344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1359" y="5433060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25119" y="54102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0" y="5433060"/>
              <a:ext cx="5334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253819" y="609600"/>
            <a:ext cx="1223181" cy="6705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চায়ে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ক্যাফেইন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4396740"/>
            <a:ext cx="1223181" cy="708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পেনসিলে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গ্রাফাইট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9000" y="4457700"/>
            <a:ext cx="1223181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গ্লাসে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3390" y="1371600"/>
            <a:ext cx="1223181" cy="8153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চিপসে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430" y="2700874"/>
            <a:ext cx="1546746" cy="746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কমলায়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ভিটামিন-সি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4" grpId="0" animBg="1"/>
      <p:bldP spid="7" grpId="0" animBg="1"/>
      <p:bldP spid="6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9"/>
          <a:stretch/>
        </p:blipFill>
        <p:spPr>
          <a:xfrm>
            <a:off x="923783" y="3124200"/>
            <a:ext cx="249192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3" y="304800"/>
            <a:ext cx="2429017" cy="208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26" y="3124200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2677755" cy="2088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037" y="2393449"/>
            <a:ext cx="2451763" cy="50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পিঁয়াজে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037" y="5257800"/>
            <a:ext cx="2514670" cy="579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1" y="2393449"/>
            <a:ext cx="2677754" cy="502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9340" y="5105400"/>
            <a:ext cx="2668586" cy="579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স্নেহ-ভালবাসায়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3783" y="6049673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দিকে তাকাই সবই রসায়ন, সর্বত্রই 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783" y="6049673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পরিধি গাণিতিক ভাবে হিসাব করা সম্ভব নয়।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8800" y="1752600"/>
            <a:ext cx="4648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কমলালেবুতে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28800" y="3048000"/>
            <a:ext cx="4648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চিপস-এ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57200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4572000"/>
            <a:ext cx="46481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কতদুর বিস্তৃত?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4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795</Words>
  <Application>Microsoft Office PowerPoint</Application>
  <PresentationFormat>On-screen Show (4:3)</PresentationFormat>
  <Paragraphs>147</Paragraphs>
  <Slides>18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Mostafizur</cp:lastModifiedBy>
  <cp:revision>105</cp:revision>
  <dcterms:created xsi:type="dcterms:W3CDTF">2006-08-16T00:00:00Z</dcterms:created>
  <dcterms:modified xsi:type="dcterms:W3CDTF">2016-08-10T03:12:17Z</dcterms:modified>
</cp:coreProperties>
</file>